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9" r:id="rId1"/>
  </p:sldMasterIdLst>
  <p:notesMasterIdLst>
    <p:notesMasterId r:id="rId15"/>
  </p:notesMasterIdLst>
  <p:sldIdLst>
    <p:sldId id="256" r:id="rId2"/>
    <p:sldId id="290" r:id="rId3"/>
    <p:sldId id="395" r:id="rId4"/>
    <p:sldId id="396" r:id="rId5"/>
    <p:sldId id="397" r:id="rId6"/>
    <p:sldId id="398" r:id="rId7"/>
    <p:sldId id="399" r:id="rId8"/>
    <p:sldId id="400" r:id="rId9"/>
    <p:sldId id="401" r:id="rId10"/>
    <p:sldId id="402" r:id="rId11"/>
    <p:sldId id="403" r:id="rId12"/>
    <p:sldId id="404" r:id="rId13"/>
    <p:sldId id="391" r:id="rId14"/>
  </p:sldIdLst>
  <p:sldSz cx="12192000" cy="6858000"/>
  <p:notesSz cx="7102475" cy="93884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B1D7"/>
    <a:srgbClr val="5BB1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72422" autoAdjust="0"/>
  </p:normalViewPr>
  <p:slideViewPr>
    <p:cSldViewPr snapToGrid="0">
      <p:cViewPr varScale="1">
        <p:scale>
          <a:sx n="81" d="100"/>
          <a:sy n="81" d="100"/>
        </p:scale>
        <p:origin x="338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06F59F7F-A7D9-4D24-A733-F2437F298236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87B3A593-3E8F-4379-9F73-F236B8A38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6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https://copilot.cloud.microsoft/en-US/copilot-word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90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81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3263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https://www.youtube.com/channel/UC35ZpwldGw7ZJ5R-2sLijzw/join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8414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https://support.zoom.com/hc/en/article?id=zm_kb&amp;sysparm_article=KB0057623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5444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https://support.zoom.com/hc/en/article?id=zm_kb&amp;sysparm_article=KB0057623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8113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https://zoom.us/profile/setting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4043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https://zoom.us/account/setting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61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16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024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5369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090037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3316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6038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6237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2321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523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55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542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571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03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525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079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293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71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1345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  <p:sldLayoutId id="214748377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E4805A7-59DD-055C-99DA-032FFB4FC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7069" y="0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12850B-1A1D-5FD3-66C1-3E27164B8A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6303" y="1258785"/>
            <a:ext cx="4256546" cy="3883232"/>
          </a:xfrm>
          <a:noFill/>
        </p:spPr>
        <p:txBody>
          <a:bodyPr>
            <a:noAutofit/>
          </a:bodyPr>
          <a:lstStyle/>
          <a:p>
            <a:r>
              <a:rPr lang="en-US" dirty="0"/>
              <a:t>How to really use</a:t>
            </a:r>
            <a:br>
              <a:rPr lang="en-US" dirty="0"/>
            </a:br>
            <a:r>
              <a:rPr lang="en-US" dirty="0"/>
              <a:t>Zoom</a:t>
            </a:r>
            <a:br>
              <a:rPr lang="en-US" dirty="0"/>
            </a:br>
            <a:r>
              <a:rPr lang="en-US" dirty="0"/>
              <a:t>AI Companion</a:t>
            </a:r>
            <a:br>
              <a:rPr lang="en-US" dirty="0"/>
            </a:br>
            <a:r>
              <a:rPr lang="en-US" dirty="0"/>
              <a:t>Part 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43E24-5182-7F92-9F9B-B00D4F7209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7428" y="5554494"/>
            <a:ext cx="1303506" cy="130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38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D027856-73A3-EA46-739E-A4831F784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966" y="889648"/>
            <a:ext cx="11132069" cy="58998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25EA82-A8E5-9345-52B8-8FF7C6705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889648"/>
          </a:xfrm>
        </p:spPr>
        <p:txBody>
          <a:bodyPr>
            <a:normAutofit/>
          </a:bodyPr>
          <a:lstStyle/>
          <a:p>
            <a:r>
              <a:rPr lang="en-US" sz="4800" dirty="0"/>
              <a:t>Use account settings</a:t>
            </a:r>
          </a:p>
        </p:txBody>
      </p:sp>
    </p:spTree>
    <p:extLst>
      <p:ext uri="{BB962C8B-B14F-4D97-AF65-F5344CB8AC3E}">
        <p14:creationId xmlns:p14="http://schemas.microsoft.com/office/powerpoint/2010/main" val="33473828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A03F6B8-D825-394C-7C49-F3606A937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334" y="2668532"/>
            <a:ext cx="11010480" cy="8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9453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444AC-26C9-7CAD-7A50-B3D011581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79132"/>
            <a:ext cx="9905998" cy="1067778"/>
          </a:xfrm>
        </p:spPr>
        <p:txBody>
          <a:bodyPr>
            <a:normAutofit/>
          </a:bodyPr>
          <a:lstStyle/>
          <a:p>
            <a:r>
              <a:rPr lang="en-US" sz="4800" dirty="0"/>
              <a:t>Demo: Turning ON AI Companion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52BE24-FAE8-C355-5B5A-85ABCFD76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5073"/>
            <a:ext cx="12192000" cy="5172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585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60BCAAC-F596-8C57-EA8D-AB2A808EF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409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8F45788-4AE0-89CC-D574-E1963DAB5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05064" y="0"/>
            <a:ext cx="15437796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2F574A7-C3AA-55A0-DF2C-19E07A6FC810}"/>
              </a:ext>
            </a:extLst>
          </p:cNvPr>
          <p:cNvSpPr txBox="1"/>
          <p:nvPr/>
        </p:nvSpPr>
        <p:spPr>
          <a:xfrm>
            <a:off x="784699" y="1843951"/>
            <a:ext cx="10622603" cy="2554545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endParaRPr lang="en-US" sz="4000" dirty="0"/>
          </a:p>
          <a:p>
            <a:r>
              <a:rPr lang="en-US" sz="4000" dirty="0"/>
              <a:t>“I joined a Zoom meeting in my pajamas and no one even noticed. It’s like my dream come true!”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171574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DCE19AD-E41F-71AC-CBD0-0E00D68D4ADE}"/>
              </a:ext>
            </a:extLst>
          </p:cNvPr>
          <p:cNvGrpSpPr/>
          <p:nvPr/>
        </p:nvGrpSpPr>
        <p:grpSpPr>
          <a:xfrm>
            <a:off x="8250479" y="533195"/>
            <a:ext cx="3185201" cy="6199560"/>
            <a:chOff x="692083" y="319187"/>
            <a:chExt cx="3185201" cy="61995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A66923C-AD0E-0E7F-CDE5-A931C5811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8777" y="319187"/>
              <a:ext cx="2271812" cy="177703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80AE2DE-525D-1DAD-FDA5-656E28C65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2083" y="3333546"/>
              <a:ext cx="3185201" cy="318520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9B1D99-3B59-4E51-DF00-E6FFFA1DD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14626" y="2280259"/>
              <a:ext cx="1940115" cy="1829656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5FE52718-72DC-EADA-0082-7F5C836BB8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1765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873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0BC4E-C17E-25E4-1D43-0842D163E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1316"/>
            <a:ext cx="9905998" cy="1044912"/>
          </a:xfrm>
        </p:spPr>
        <p:txBody>
          <a:bodyPr/>
          <a:lstStyle/>
          <a:p>
            <a:r>
              <a:rPr lang="en-US" dirty="0"/>
              <a:t>Membership has its privileges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32D8DE-4132-AB83-26AE-C7D74510E9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472" y="1185627"/>
            <a:ext cx="10025939" cy="30665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F17B58-B84A-20A8-D06D-9B983FF05E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1623" y="4404332"/>
            <a:ext cx="5228754" cy="2214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004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B84C155-940F-3220-784F-752331085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142" y="1840675"/>
            <a:ext cx="9906000" cy="2692547"/>
          </a:xfrm>
        </p:spPr>
        <p:txBody>
          <a:bodyPr>
            <a:normAutofit/>
          </a:bodyPr>
          <a:lstStyle/>
          <a:p>
            <a:r>
              <a:rPr lang="en-US" sz="4800" dirty="0"/>
              <a:t>Getting </a:t>
            </a:r>
            <a:br>
              <a:rPr lang="en-US" sz="4800" dirty="0"/>
            </a:br>
            <a:r>
              <a:rPr lang="en-US" sz="4800" dirty="0"/>
              <a:t>Zoom </a:t>
            </a:r>
            <a:br>
              <a:rPr lang="en-US" sz="4800" dirty="0"/>
            </a:br>
            <a:r>
              <a:rPr lang="en-US" sz="4800" dirty="0"/>
              <a:t>AI Companion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2D3FF9-856F-7425-4C71-2C5EB7E17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5804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372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1EEE06-259A-D8E3-A585-2D743FD2D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772" y="1399419"/>
            <a:ext cx="11074456" cy="4059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495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48FF9D-EA34-E241-4D9E-682BE465D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833" y="2362380"/>
            <a:ext cx="11324334" cy="213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410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25C6F-3719-591D-3652-AA4599579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890" y="1999606"/>
            <a:ext cx="9906000" cy="2288784"/>
          </a:xfrm>
        </p:spPr>
        <p:txBody>
          <a:bodyPr>
            <a:normAutofit/>
          </a:bodyPr>
          <a:lstStyle/>
          <a:p>
            <a:r>
              <a:rPr lang="en-US" sz="4800" dirty="0"/>
              <a:t>Turning On</a:t>
            </a:r>
            <a:br>
              <a:rPr lang="en-US" sz="4800" dirty="0"/>
            </a:br>
            <a:r>
              <a:rPr lang="en-US" sz="4800" dirty="0"/>
              <a:t>Zoom</a:t>
            </a:r>
            <a:br>
              <a:rPr lang="en-US" sz="4800" dirty="0"/>
            </a:br>
            <a:r>
              <a:rPr lang="en-US" sz="4800" dirty="0"/>
              <a:t>AI Companion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344274-E14D-2407-A28D-0107E6915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7682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850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D0A2B33-9D29-CA9A-05A5-20DE36795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810" y="1034153"/>
            <a:ext cx="11752381" cy="575238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D412461-5A9D-4F7F-4A5C-F4D10FD06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8505"/>
            <a:ext cx="9905998" cy="985648"/>
          </a:xfrm>
        </p:spPr>
        <p:txBody>
          <a:bodyPr>
            <a:normAutofit/>
          </a:bodyPr>
          <a:lstStyle/>
          <a:p>
            <a:r>
              <a:rPr lang="en-US" sz="4800" dirty="0"/>
              <a:t>The user Settings Trap</a:t>
            </a:r>
          </a:p>
        </p:txBody>
      </p:sp>
    </p:spTree>
    <p:extLst>
      <p:ext uri="{BB962C8B-B14F-4D97-AF65-F5344CB8AC3E}">
        <p14:creationId xmlns:p14="http://schemas.microsoft.com/office/powerpoint/2010/main" val="23883488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971C58-AB76-4A2A-B231-5F8CA03CF4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8188</TotalTime>
  <Words>175</Words>
  <Application>Microsoft Office PowerPoint</Application>
  <PresentationFormat>Widescreen</PresentationFormat>
  <Paragraphs>24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Tw Cen MT</vt:lpstr>
      <vt:lpstr>Circuit</vt:lpstr>
      <vt:lpstr>How to really use Zoom AI Companion Part 1</vt:lpstr>
      <vt:lpstr>PowerPoint Presentation</vt:lpstr>
      <vt:lpstr>PowerPoint Presentation</vt:lpstr>
      <vt:lpstr>Membership has its privileges</vt:lpstr>
      <vt:lpstr>Getting  Zoom  AI Companion</vt:lpstr>
      <vt:lpstr>PowerPoint Presentation</vt:lpstr>
      <vt:lpstr>PowerPoint Presentation</vt:lpstr>
      <vt:lpstr>Turning On Zoom AI Companion</vt:lpstr>
      <vt:lpstr>The user Settings Trap</vt:lpstr>
      <vt:lpstr>Use account settings</vt:lpstr>
      <vt:lpstr>PowerPoint Presentation</vt:lpstr>
      <vt:lpstr>Demo: Turning ON AI Companion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 Copilot Pro with Microsoft Word</dc:title>
  <dc:creator>Zain</dc:creator>
  <cp:lastModifiedBy>Zain Naboulsi</cp:lastModifiedBy>
  <cp:revision>17</cp:revision>
  <cp:lastPrinted>2024-03-11T13:51:07Z</cp:lastPrinted>
  <dcterms:created xsi:type="dcterms:W3CDTF">2023-10-26T23:38:07Z</dcterms:created>
  <dcterms:modified xsi:type="dcterms:W3CDTF">2024-04-24T12:01:40Z</dcterms:modified>
</cp:coreProperties>
</file>

<file path=docProps/thumbnail.jpeg>
</file>